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57" r:id="rId5"/>
    <p:sldId id="259" r:id="rId6"/>
    <p:sldId id="261" r:id="rId7"/>
    <p:sldId id="260" r:id="rId8"/>
    <p:sldId id="279" r:id="rId9"/>
    <p:sldId id="277" r:id="rId10"/>
    <p:sldId id="275" r:id="rId11"/>
    <p:sldId id="276" r:id="rId12"/>
    <p:sldId id="281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001746"/>
    <a:srgbClr val="004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 varScale="1">
        <p:scale>
          <a:sx n="110" d="100"/>
          <a:sy n="110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061" b="13635"/>
          <a:stretch/>
        </p:blipFill>
        <p:spPr>
          <a:xfrm>
            <a:off x="545631" y="1380699"/>
            <a:ext cx="8051319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8" y="1916832"/>
            <a:ext cx="8496944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современного пятиборья в системе дополнительного образования ГБОУ РО «Белокалитвинский Матвея Платова  казачий  кадетский корпус» как профильного вида</a:t>
            </a:r>
            <a:br>
              <a:rPr lang="ru-RU" sz="2400" b="1" dirty="0" smtClean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1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шеврон 80х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26" y="116632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6" y="31887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406385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мая 2019 года в Новочеркасске состоялось открытие I Казачьих игр ЮФО по современному пятиборью среди казачьих кадетских корпусов Юга России. Команда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девушек «БККК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заняла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–е общекомандное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9" y="2458309"/>
            <a:ext cx="2952328" cy="19682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58309"/>
            <a:ext cx="2915816" cy="19438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24" y="4581128"/>
            <a:ext cx="2986208" cy="19908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58309"/>
            <a:ext cx="2786090" cy="18573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5" y="4515105"/>
            <a:ext cx="2915009" cy="19433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58" y="4417445"/>
            <a:ext cx="3231732" cy="21544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764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6" y="4733292"/>
            <a:ext cx="2931398" cy="19542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17" y="4776440"/>
            <a:ext cx="2736558" cy="18243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5" descr="шеврон 80х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6" y="31887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70" y="3026216"/>
            <a:ext cx="2699792" cy="17998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3054127"/>
            <a:ext cx="2494793" cy="16631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1" y="2966151"/>
            <a:ext cx="3223120" cy="21487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1" y="4672574"/>
            <a:ext cx="3275856" cy="21839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7102" y="1512223"/>
            <a:ext cx="7940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мая 2021 года на территории  ЮРГПУ (НПИ) г. Новочеркасска, прошли  </a:t>
            </a:r>
            <a:r>
              <a:rPr lang="en-US" alt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alt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Казачьи Игры ЮФО по современному пятиборью среди  казачьих кадетских корпусов юга России.</a:t>
            </a:r>
            <a:endParaRPr lang="ru-RU" altLang="ru-RU" sz="16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Белокалитвинский </a:t>
            </a:r>
            <a:r>
              <a:rPr lang="ru-RU" altLang="ru-RU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Матвея Платова казачий кадетский корпус представляли две команды девушек: команда «БККК», Мариинская гимназия в составе 18 спортсменов и  команда юношей « БККК» в составе 11 спортсменов.  </a:t>
            </a:r>
            <a:endParaRPr lang="ru-RU" altLang="ru-RU" sz="16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00" y="4653136"/>
            <a:ext cx="2987824" cy="19918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Century Schoolbook" panose="02040604050505020304" pitchFamily="18" charset="0"/>
              </a:rPr>
              <a:t>1 октября 2021 года в городе Таганроге прошло Первенство ГБУ РО «СШОР№ 13» по современному пятиборью «Осенний турнир».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Century Schoolbook" panose="02040604050505020304" pitchFamily="18" charset="0"/>
              </a:rPr>
              <a:t>общекомандном зачете </a:t>
            </a:r>
            <a:r>
              <a:rPr lang="ru-RU" sz="1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команда </a:t>
            </a:r>
            <a:r>
              <a:rPr lang="ru-RU" sz="1800" dirty="0">
                <a:solidFill>
                  <a:srgbClr val="002060"/>
                </a:solidFill>
                <a:latin typeface="Century Schoolbook" panose="02040604050505020304" pitchFamily="18" charset="0"/>
              </a:rPr>
              <a:t>ГБОУ РО «БККК» </a:t>
            </a:r>
            <a:r>
              <a:rPr lang="ru-RU" sz="1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заняла </a:t>
            </a:r>
            <a:r>
              <a:rPr lang="ru-RU" sz="1800" dirty="0">
                <a:solidFill>
                  <a:srgbClr val="002060"/>
                </a:solidFill>
                <a:latin typeface="Century Schoolbook" panose="02040604050505020304" pitchFamily="18" charset="0"/>
              </a:rPr>
              <a:t>4 место.</a:t>
            </a:r>
          </a:p>
          <a:p>
            <a:pPr algn="ctr"/>
            <a:endParaRPr lang="ru-RU" sz="1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2" y="3212976"/>
            <a:ext cx="3780420" cy="2520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67" y="2616334"/>
            <a:ext cx="3331090" cy="22207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15" descr="шеврон 80х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33" y="61534"/>
            <a:ext cx="1152128" cy="1538665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87242"/>
              </p:ext>
            </p:extLst>
          </p:nvPr>
        </p:nvGraphicFramePr>
        <p:xfrm>
          <a:off x="836553" y="2204864"/>
          <a:ext cx="7470894" cy="4289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947">
                  <a:extLst>
                    <a:ext uri="{9D8B030D-6E8A-4147-A177-3AD203B41FA5}">
                      <a16:colId xmlns="" xmlns:a16="http://schemas.microsoft.com/office/drawing/2014/main" val="3637371929"/>
                    </a:ext>
                  </a:extLst>
                </a:gridCol>
                <a:gridCol w="4389095">
                  <a:extLst>
                    <a:ext uri="{9D8B030D-6E8A-4147-A177-3AD203B41FA5}">
                      <a16:colId xmlns="" xmlns:a16="http://schemas.microsoft.com/office/drawing/2014/main" val="2103248456"/>
                    </a:ext>
                  </a:extLst>
                </a:gridCol>
                <a:gridCol w="522476">
                  <a:extLst>
                    <a:ext uri="{9D8B030D-6E8A-4147-A177-3AD203B41FA5}">
                      <a16:colId xmlns="" xmlns:a16="http://schemas.microsoft.com/office/drawing/2014/main" val="2527770492"/>
                    </a:ext>
                  </a:extLst>
                </a:gridCol>
                <a:gridCol w="515844">
                  <a:extLst>
                    <a:ext uri="{9D8B030D-6E8A-4147-A177-3AD203B41FA5}">
                      <a16:colId xmlns="" xmlns:a16="http://schemas.microsoft.com/office/drawing/2014/main" val="1838353884"/>
                    </a:ext>
                  </a:extLst>
                </a:gridCol>
                <a:gridCol w="512896">
                  <a:extLst>
                    <a:ext uri="{9D8B030D-6E8A-4147-A177-3AD203B41FA5}">
                      <a16:colId xmlns="" xmlns:a16="http://schemas.microsoft.com/office/drawing/2014/main" val="308362992"/>
                    </a:ext>
                  </a:extLst>
                </a:gridCol>
                <a:gridCol w="521740">
                  <a:extLst>
                    <a:ext uri="{9D8B030D-6E8A-4147-A177-3AD203B41FA5}">
                      <a16:colId xmlns="" xmlns:a16="http://schemas.microsoft.com/office/drawing/2014/main" val="1588068397"/>
                    </a:ext>
                  </a:extLst>
                </a:gridCol>
                <a:gridCol w="512896">
                  <a:extLst>
                    <a:ext uri="{9D8B030D-6E8A-4147-A177-3AD203B41FA5}">
                      <a16:colId xmlns="" xmlns:a16="http://schemas.microsoft.com/office/drawing/2014/main" val="807901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ВУЗ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2306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Московское высшее общевойсковое командное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училище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г. Москва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723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Пограничные институты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ФСБ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России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Анапа, Калининград, Хабаровск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0415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Рязанское высшее военное командное училище связи им. Маршала Советского Союза М.В. Захарова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128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Военно-космическая академия им. А.Ф.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Можайского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г. Санкт-Петербург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14872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Военная академия РВСН имени Петра Великого (филиал г. Серпухов)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4720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Казанское высшее танковое Краснознаменное командное училище. г. Казань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29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Военная академия связи им. С.М. Будённого 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г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. Санкт-Петербург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2940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ВУНЦ ВВС ВВА имени Н.Е. Жуковского и Ю.А. Гагарина г. Воронеж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8095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Черноморское высшее военно-морское училище имени П.С. Нахимова г. Севастополь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6919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Рязанское высшее воздушно-десантное командное училище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0746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Краснодарское высшее военное авиационное училище имени Серова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823873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6553" y="1537288"/>
            <a:ext cx="77408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обучении выпускников,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занимавшихся в секции пятиборья,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Белокалитвинского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Матвея Платова казачьего кадетского корпуса в высших учебных заведениях силовых структур 2017 – 2021гг.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152128" cy="1538665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0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36398"/>
            <a:ext cx="6557776" cy="4371851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29309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Благодарю </a:t>
            </a:r>
            <a:b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за внимание!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Picture 15" descr="шеврон 80х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083" y="2420888"/>
            <a:ext cx="465152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Пятиборье:  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«станет </a:t>
            </a:r>
            <a:r>
              <a:rPr lang="ru-RU" sz="2000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достойной проверкой моральных </a:t>
            </a:r>
            <a:r>
              <a:rPr lang="ru-RU" sz="2000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качеств </a:t>
            </a:r>
            <a:r>
              <a:rPr lang="ru-RU" sz="2000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человека, его физических возможностей и навыков и, таким образом, даст нам идеального, разностороннего </a:t>
            </a:r>
            <a:r>
              <a:rPr lang="ru-RU" sz="2000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атлета»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Пьер де Кубертен</a:t>
            </a:r>
          </a:p>
        </p:txBody>
      </p:sp>
      <p:pic>
        <p:nvPicPr>
          <p:cNvPr id="1026" name="Picture 2" descr="https://avatars.mds.yandex.net/get-zen_doc/233051/pub_60fb282b237ef804678d46bb_60fb288be259b71e140d799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1571"/>
            <a:ext cx="3310531" cy="43924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шеврон 80х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1085940" cy="1448134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4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популяризовать массовость, зрелищность и привлечение интереса к здоровому образу жизни.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Реализация: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внедрение в кадетском корпусе программы подготовки по современному пятиборью;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развитие массовости спортивных состязаний;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рганизация соревнований среди школ Белокалитвинского 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решение Губернатора РО Василия Юрьевича Голубева о выделении финансовых средств на развитие современного пятиборья в казачьи кадетские корпуса.</a:t>
            </a:r>
          </a:p>
          <a:p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30" y="33833"/>
            <a:ext cx="1085940" cy="1448134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1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6" y="31887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onstructorus.ru/wp-content/uploads/2020/03/golubev_biogr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556001"/>
            <a:ext cx="3032067" cy="43650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68285"/>
            <a:ext cx="49228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 2016 года Федерация клубов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современного пятиборья Ростовской области начала реализацию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пилотного проекта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по введению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современного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пятиборья в программу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обучения казачьих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кадетских корпусов Ростовской области. </a:t>
            </a:r>
            <a:endParaRPr lang="ru-RU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- Пятиборье 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станет основой физических занятий в начальных военно-учебных заведениях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Дона, - рассказал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глава Ростовской области Василий Голубев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Это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нужно нашим мальчишкам и девчонкам, которые учатся в кадетских корпусах. Это интересно, заманчиво и увлекательно. Занятия спортом будут нести не только пользу их здоровью, а ещё помогут ребятам с подготовкой и сдачей норм ГТО, — уверен Василий Голубев.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192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90" y="1640293"/>
            <a:ext cx="5697787" cy="208823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Century Schoolbook" panose="02040604050505020304" pitchFamily="18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Century Schoolbook" panose="02040604050505020304" pitchFamily="18" charset="0"/>
              </a:rPr>
              <a:t>марте 2016 года на заседании Координационного межведомственного совета по вопросам развития физической культуры и спорта в Ростовской области Губернатор Ростовской области В.Ю. Голубев дал поручение о развитии современного пятиборья в системе дополнительного образования в казачьих кадетских корпусах и казачьих учебных заведениях Ростовской области.</a:t>
            </a:r>
            <a:br>
              <a:rPr lang="ru-RU" sz="1400" dirty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endParaRPr lang="ru-RU" sz="1400" dirty="0"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6" y="31887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old.donland.ru/Data/Sites/1/media/DonlandGallery/mid135928/gallery2905/OriginalImages/krsv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4468"/>
          <a:stretch/>
        </p:blipFill>
        <p:spPr bwMode="auto">
          <a:xfrm>
            <a:off x="5983107" y="1196752"/>
            <a:ext cx="2592288" cy="21602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2289" y="3645024"/>
            <a:ext cx="8103105" cy="303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Департаменту по делам казачества и кадетских учебных заведений Ростовской области согласно поручению, предписывалось совместно с Министерством по физической культуре и спорту Ростовской области организовать работу по организации и проведению занятий по современному пятиборью в кадетских корпусах, подведомственных департаменту и 14 июля 2016 года согласно распоряжению Губернатора РО В.Ю. Голубева -  кадетское пятиборье внесено в программу дополнительного образования в казачьих кадетских корпусах Ростовской области.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Контролировать исполнение данного поручения Губернатора было поручено заместителю Губернатора Ростовской области Корнееву Михаилу Викторовичу, который так же является руководителем Ростовской региональной общественной организации «Физкультурно-спортивная федерация клубов современного пятиборья Ростовской области».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«База есть, тема есть и все основания для того, чтобы мы реализовали эту задачу тоже есть». Отметил М.В. Корнеев.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6" y="31887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91934"/>
            <a:ext cx="3168352" cy="21122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27" y="1700808"/>
            <a:ext cx="3150018" cy="21000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04725" y="1550484"/>
            <a:ext cx="36563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18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Приказом по учебному заведению,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сентябре 2016 года на Спортивной базе ГБОУ РО «БККК»  в системе дополнительного образования была создана секция современного пятиборья, с выделением ставки педагога дополнительного образования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Руководителем секции пятиборья был назначен педагог дополнительного образования Карелин А.В.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3317419" cy="22116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35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6" y="31887"/>
            <a:ext cx="1152128" cy="1536398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35" y="2886411"/>
            <a:ext cx="2646293" cy="17641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94" y="4407212"/>
            <a:ext cx="3348373" cy="22322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5" y="3429000"/>
            <a:ext cx="4306427" cy="28709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190" y="1541195"/>
            <a:ext cx="8131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На спортивной базе ГБОУ РО «БККК» оборудованы и функционируют 3 стрелковых тира для стрельбы из лазерного оружия: уличный и два в помещении с единовременной пропускной способностью 18 обучающихся. Организованны силовые занятия в тренажерном зале и уличном гимнастическом комплексе, размечены 200, 400 метровые беговые дистанции на стадионе.</a:t>
            </a:r>
          </a:p>
        </p:txBody>
      </p:sp>
    </p:spTree>
    <p:extLst>
      <p:ext uri="{BB962C8B-B14F-4D97-AF65-F5344CB8AC3E}">
        <p14:creationId xmlns:p14="http://schemas.microsoft.com/office/powerpoint/2010/main" val="1857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484784"/>
            <a:ext cx="8001285" cy="28034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При непосредственном участии директора Департамента по делам казачества и кадетских учебных заведений Ростовской области Серова Петра Николаевича и  первого вице-президента  Ростовской региональной общественной организацией «Физкультурно-спортивная федерация клубов современного пятиборья Ростовской области» </a:t>
            </a:r>
            <a:r>
              <a:rPr 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Леонтьева Сергея Николаевича 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в сентябре 2020-2021 учебного  года достигнуто соглашение между ГБОУ РО «БККК» и директором   ГБУРО «СШОР» № 13 (г</a:t>
            </a:r>
            <a:r>
              <a:rPr 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Таганрог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) Гундаревым Сергеем Викторовичем о совместной работе по развитию современного многоборья в кадетском корпусе и с 1 сентября 2020года назначен и зачислен в штат ГБУРО «СШОР» № 13 </a:t>
            </a:r>
            <a:r>
              <a:rPr 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г</a:t>
            </a:r>
            <a:r>
              <a:rPr 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Таганрог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), тренером по современному пятиборью педагог дополнительного образования кадетского корпуса Карелин Александр Витальевич. </a:t>
            </a:r>
          </a:p>
        </p:txBody>
      </p:sp>
      <p:pic>
        <p:nvPicPr>
          <p:cNvPr id="4" name="Picture 15" descr="шеврон 80х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24" y="116632"/>
            <a:ext cx="1085940" cy="1448134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79253"/>
            <a:ext cx="2931398" cy="19542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4" t="-416" r="33321" b="416"/>
          <a:stretch/>
        </p:blipFill>
        <p:spPr>
          <a:xfrm>
            <a:off x="2987824" y="4650057"/>
            <a:ext cx="2292068" cy="20126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306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0" y="4665137"/>
            <a:ext cx="2735796" cy="18238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7279" y="1448134"/>
            <a:ext cx="806489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20B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> 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В сентябре 2016 года в </a:t>
            </a:r>
            <a:r>
              <a:rPr 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ГБОУ РО «БККК» проведено 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первое соревнование по современному пятиборью, среди воспитанников ГБОУ РО «БККК» по двум дисциплинам (бег и стрельба) среди юношей и девушек по трем возрастным категориям 12-13, 14-15, 16-17 лет, посвященное годовщине основания корпуса, в первенстве приняли участие 15 сформированных из кадет команд.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       В ГБОУ РО «БККК» с октября</a:t>
            </a:r>
            <a:r>
              <a:rPr lang="en-US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 2018 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года стало традицией ежегодно </a:t>
            </a:r>
            <a:r>
              <a:rPr lang="ru-RU" sz="16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проводить </a:t>
            </a:r>
            <a:r>
              <a:rPr lang="ru-RU" sz="1600" dirty="0">
                <a:solidFill>
                  <a:srgbClr val="002060"/>
                </a:solidFill>
                <a:latin typeface="Century Schoolbook" panose="02040604050505020304" pitchFamily="18" charset="0"/>
              </a:rPr>
              <a:t>открытый девичий турнир по современному пятиборью среди воспитанников ГБОУ РО «БККК» и филиала ГБОУ РО «БККК» (Мариинская гимназия) по двум дисциплинам (бег и стрельба) по двум возрастным категориям 14-15, 16-17 лет в турнире принимают участия от 50 до 60 обучающихся.</a:t>
            </a:r>
          </a:p>
        </p:txBody>
      </p:sp>
      <p:pic>
        <p:nvPicPr>
          <p:cNvPr id="9" name="Picture 15" descr="шеврон 80х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85940" cy="1448134"/>
          </a:xfrm>
          <a:prstGeom prst="flowChartOffpage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65137"/>
            <a:ext cx="2735797" cy="1823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21121"/>
            <a:ext cx="3167844" cy="21118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958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772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Развитие современного пятиборья в системе дополнительного образования ГБОУ РО «Белокалитвинский Матвея Платова  казачий  кадетский корпус» как профильного вида </vt:lpstr>
      <vt:lpstr>Презентация PowerPoint</vt:lpstr>
      <vt:lpstr>Презентация PowerPoint</vt:lpstr>
      <vt:lpstr>Презентация PowerPoint</vt:lpstr>
      <vt:lpstr>В  марте 2016 года на заседании Координационного межведомственного совета по вопросам развития физической культуры и спорта в Ростовской области Губернатор Ростовской области В.Ю. Голубев дал поручение о развитии современного пятиборья в системе дополнительного образования в казачьих кадетских корпусах и казачьих учебных заведениях Ростовской области.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Директор</cp:lastModifiedBy>
  <cp:revision>114</cp:revision>
  <dcterms:created xsi:type="dcterms:W3CDTF">2013-10-28T09:12:00Z</dcterms:created>
  <dcterms:modified xsi:type="dcterms:W3CDTF">2022-02-07T05:59:46Z</dcterms:modified>
</cp:coreProperties>
</file>